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697" r:id="rId2"/>
    <p:sldId id="720" r:id="rId3"/>
    <p:sldId id="708" r:id="rId4"/>
    <p:sldId id="719" r:id="rId5"/>
    <p:sldId id="722" r:id="rId6"/>
    <p:sldId id="694" r:id="rId7"/>
    <p:sldId id="723" r:id="rId8"/>
    <p:sldId id="343" r:id="rId9"/>
    <p:sldId id="346" r:id="rId10"/>
    <p:sldId id="347" r:id="rId11"/>
    <p:sldId id="339" r:id="rId12"/>
    <p:sldId id="695" r:id="rId13"/>
    <p:sldId id="575" r:id="rId14"/>
    <p:sldId id="270" r:id="rId15"/>
    <p:sldId id="567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07/22/2024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22.07.2024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22.07.2024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22.07.2024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22.07.2024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22.07.2024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22.07.2024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July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14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155" y="4326467"/>
            <a:ext cx="2743198" cy="361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89458"/>
            <a:ext cx="10515600" cy="235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typically, domain of reinforcement learning</a:t>
            </a:r>
          </a:p>
          <a:p>
            <a:pPr marL="0" indent="0">
              <a:buNone/>
            </a:pPr>
            <a:r>
              <a:rPr lang="en-GB" sz="2400" dirty="0"/>
              <a:t>sequence </a:t>
            </a:r>
            <a:r>
              <a:rPr lang="en-GB" sz="2400" dirty="0" err="1"/>
              <a:t>modeling</a:t>
            </a:r>
            <a:r>
              <a:rPr lang="en-GB" sz="2400" dirty="0"/>
              <a:t> as alternative:</a:t>
            </a:r>
          </a:p>
          <a:p>
            <a:r>
              <a:rPr lang="en-GB" sz="2400" dirty="0"/>
              <a:t>generative: transformer decoder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49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7003717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" y="4286157"/>
            <a:ext cx="6435612" cy="247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5726146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53712" y="399100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12933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prominent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95286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fine-tuning for specific tasks on small(er) data sets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fine-tuning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  <a:blipFill>
                <a:blip r:embed="rId2"/>
                <a:stretch>
                  <a:fillRect l="-1573" t="-2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820329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6702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316060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31022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539229" y="5362977"/>
            <a:ext cx="11113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generative models allow to generate new data samples (text, images, video, proteins, …)</a:t>
            </a:r>
          </a:p>
          <a:p>
            <a:endParaRPr lang="en-GB" sz="2200" dirty="0"/>
          </a:p>
          <a:p>
            <a:r>
              <a:rPr lang="en-GB" sz="2200" dirty="0"/>
              <a:t>predictive models usually better for predictive tasks, business problems often specific/predictive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109345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11720</TotalTime>
  <Words>736</Words>
  <Application>Microsoft Office PowerPoint</Application>
  <PresentationFormat>Widescreen</PresentationFormat>
  <Paragraphs>156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Ladder of Generalization</vt:lpstr>
      <vt:lpstr>Structured/Tabular vs Unstructured Data</vt:lpstr>
      <vt:lpstr>Transfer Learning</vt:lpstr>
      <vt:lpstr>Language Models: Contextual Semantics</vt:lpstr>
      <vt:lpstr>Encoder vs Decoder LLMs</vt:lpstr>
      <vt:lpstr>Generative vs Predictive/Discriminative Models</vt:lpstr>
      <vt:lpstr>Deep Learning for Generative AI</vt:lpstr>
      <vt:lpstr>Image Synthesis</vt:lpstr>
      <vt:lpstr>Text Generation</vt:lpstr>
      <vt:lpstr>LLM Agents</vt:lpstr>
      <vt:lpstr>Goal: Autonomous End-to-End Workflow</vt:lpstr>
      <vt:lpstr>Sequential Decision Making</vt:lpstr>
      <vt:lpstr>Robotic Control generated by LLMs/VLMs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275</cp:revision>
  <dcterms:created xsi:type="dcterms:W3CDTF">2022-07-11T13:02:20Z</dcterms:created>
  <dcterms:modified xsi:type="dcterms:W3CDTF">2024-07-22T11:13:04Z</dcterms:modified>
</cp:coreProperties>
</file>